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88" r:id="rId4"/>
    <p:sldId id="259" r:id="rId5"/>
    <p:sldId id="289" r:id="rId6"/>
    <p:sldId id="260" r:id="rId7"/>
    <p:sldId id="290" r:id="rId8"/>
    <p:sldId id="261" r:id="rId9"/>
    <p:sldId id="291" r:id="rId10"/>
    <p:sldId id="262" r:id="rId11"/>
    <p:sldId id="292" r:id="rId12"/>
    <p:sldId id="263" r:id="rId13"/>
    <p:sldId id="293" r:id="rId14"/>
    <p:sldId id="264" r:id="rId15"/>
    <p:sldId id="316" r:id="rId16"/>
    <p:sldId id="265" r:id="rId17"/>
    <p:sldId id="317" r:id="rId18"/>
    <p:sldId id="266" r:id="rId19"/>
    <p:sldId id="295" r:id="rId20"/>
    <p:sldId id="267" r:id="rId21"/>
    <p:sldId id="294" r:id="rId22"/>
    <p:sldId id="268" r:id="rId23"/>
    <p:sldId id="296" r:id="rId24"/>
    <p:sldId id="269" r:id="rId25"/>
    <p:sldId id="297" r:id="rId26"/>
    <p:sldId id="270" r:id="rId27"/>
    <p:sldId id="298" r:id="rId28"/>
    <p:sldId id="271" r:id="rId29"/>
    <p:sldId id="299" r:id="rId30"/>
    <p:sldId id="272" r:id="rId31"/>
    <p:sldId id="300" r:id="rId32"/>
    <p:sldId id="273" r:id="rId33"/>
    <p:sldId id="301" r:id="rId34"/>
    <p:sldId id="274" r:id="rId35"/>
    <p:sldId id="302" r:id="rId36"/>
    <p:sldId id="275" r:id="rId37"/>
    <p:sldId id="303" r:id="rId38"/>
    <p:sldId id="276" r:id="rId39"/>
    <p:sldId id="304" r:id="rId40"/>
    <p:sldId id="277" r:id="rId41"/>
    <p:sldId id="305" r:id="rId42"/>
    <p:sldId id="278" r:id="rId43"/>
    <p:sldId id="306" r:id="rId44"/>
    <p:sldId id="279" r:id="rId45"/>
    <p:sldId id="308" r:id="rId46"/>
    <p:sldId id="280" r:id="rId47"/>
    <p:sldId id="307" r:id="rId48"/>
    <p:sldId id="281" r:id="rId49"/>
    <p:sldId id="309" r:id="rId50"/>
    <p:sldId id="282" r:id="rId51"/>
    <p:sldId id="310" r:id="rId52"/>
    <p:sldId id="283" r:id="rId53"/>
    <p:sldId id="311" r:id="rId54"/>
    <p:sldId id="284" r:id="rId55"/>
    <p:sldId id="312" r:id="rId56"/>
    <p:sldId id="285" r:id="rId57"/>
    <p:sldId id="313" r:id="rId58"/>
    <p:sldId id="286" r:id="rId59"/>
    <p:sldId id="314" r:id="rId60"/>
    <p:sldId id="287" r:id="rId61"/>
    <p:sldId id="315" r:id="rId6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456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6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422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27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4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9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82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6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418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21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08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908D1-8269-4AFA-BDAE-B0E093394D29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341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 t="-16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642172" y="2111188"/>
            <a:ext cx="8610600" cy="2407023"/>
          </a:xfrm>
          <a:prstGeom prst="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УСПОН САД И БОРБА ЗА КОЛНИЈЕ</a:t>
            </a:r>
            <a:endParaRPr lang="en-US" sz="6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2095472" y="642918"/>
            <a:ext cx="7704000" cy="928694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algn="ctr" defTabSz="914363">
              <a:lnSpc>
                <a:spcPct val="90000"/>
              </a:lnSpc>
              <a:spcBef>
                <a:spcPct val="0"/>
              </a:spcBef>
              <a:defRPr/>
            </a:pPr>
            <a:r>
              <a:rPr lang="sr-Cyrl-CS" sz="72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КВИЗ</a:t>
            </a:r>
            <a:endParaRPr lang="en-US" sz="7200" b="1" spc="-125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33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5.ЗБОГ ЧЕГА ЈЕ ДОШЛО ДО ГРАЂАНСКОГ РАТА У САД?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0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228" y="1656897"/>
            <a:ext cx="10515600" cy="4352018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ЗБОГ ПИТАЊА УКИДАЊА РОПСТВА, КАО И ЕКОНОМСКИХ РАЗЛИКА ИЗМЕЂУ СЕВЕРА И ЈУГА.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354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6.КОЈЕ СУ ПРИВРЕДНЕ И ДРУШТВЕНЕ РАЗЛИКЕ СЕВЕРА И ЈУГА?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204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228" y="1656897"/>
            <a:ext cx="10515600" cy="4352018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НА СЕВЕРУ ЈЕ</a:t>
            </a: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БИЛА РАЗВИЈЕНА 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ИНДУСТРИЈА А НА ЈУГУ СЕ </a:t>
            </a: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РАЗВИЈАЛА 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ПОЉОПРИВРЕДА. РОБОВИ СУ КОРИШЋЕНИ</a:t>
            </a: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РАДНА СНАГА НА ПЛАНТАЖАМА ПАМУКА И ДРУГИХ БИЉНИХ КУЛТУРА.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773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7.КО ЈЕ СИМОН БОЛИВАР?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1191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228" y="1656897"/>
            <a:ext cx="10515600" cy="4352018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НАЈИСТАКНУТИЈИ ПРЕДВОДНИК ОРУЖАНЕ БОРБЕ ЗА НЕЗАВИСНОСТ ШПАНСКИХ КОЛОНИЈА У ЈУЖНОЈ АМЕРИЦИ. ЊЕМУ У ЧАСТ ДРЖАВА БОЛИВИЈА ЈЕ ПОНЕЛА СВОЈЕ ИМЕ.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0369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8.КАКО СУ СЕ ДРЖАВЕ У СРЕДЊОЈ И ЈУЖНОЈ АМЕРИЦИ ОСЛОБОДИЛЕ ШПАНСКЕ И ПОРТУГАЛСКЕ ВЛАСТИ?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415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228" y="1656897"/>
            <a:ext cx="10515600" cy="4352018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У ЈУЖНОЈ АМЕРИЦИ, У ШПАНСКИМ И ПОРТУГАЛСКИМ КОЛОНИЈАМА, ЈАВЉАЈУ</a:t>
            </a: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СЕ ПОКРЕТИ ЗА НЕЗАВИСНОСТ. ПОСЛЕ ОРУЖАНЕ БОРБЕ, ШПАНИЈА ЈЕ ИЗГУБИЛА ВЛАСТ НАД СВОЈИМ</a:t>
            </a:r>
            <a:b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КОЛОНИЈАМА.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502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9.КОЈЕ КЊИЖЕВНО ДЕЛО ГОВОРИ О РОПСТВУ НА ЈУГУ САД?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540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228" y="1656897"/>
            <a:ext cx="10515600" cy="4352018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О ТЕШКОМ ПОЛОЖАЈУ РОБОВА У САД</a:t>
            </a:r>
            <a:b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ГОВОРИ КЊИГА </a:t>
            </a:r>
            <a:r>
              <a:rPr lang="sr-Latn-R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„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ЧИЧА ТОМИНА КОЛИБА</a:t>
            </a:r>
            <a:r>
              <a:rPr lang="sr-Latn-R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КЊИЖЕВНИЦЕ ХАРИЈЕТЕ БИЧЕР СТОУ.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375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1.КАДА ЈЕ ДОНЕТА ДЕКЛАРАЦИЈА О НЕЗАВИСНОСТИ САД?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86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10.КО ЈЕ ЧИНИО КОНФЕДЕРАЦИЈУ, А КО УНИЈУ У ГРАЂАНСКОМ РАТУ У САД?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2234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ЈЕДАНАЕСТ ДРЖАВА НА ЈУГУ СУ</a:t>
            </a: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СЕ ОТЦЕПИЛЕ ОД СЈЕДИЊЕНИХ АМЕРИЧКИХ ДРЖАВА И СТВОРИЛЕ КОНФЕДЕРАЦИЈУ.</a:t>
            </a: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ДРЖАВЕ ЈУГА ЗАЛАГАЛЕ СУ СЕ ЗА ОЧУВАЊЕ РОПСТВА. НАСУПРОТ ТОМЕ, САВЕЗ СЕВЕРНИХ ДРЖАВА, ПОЗНАТ КАО УНИЈА, ЖЕЛЕО ЈЕ ЊЕГОВО УКИДАЊЕ.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354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11.КАКВА ЈЕ БИЛА УЛОГА АБРАХАМА ЛИНКОЛНА У ГРАЂАНСКОМ РАТУ?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9087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У ЈЕКУ БОРБИ,</a:t>
            </a: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1862. ГОДИНЕ, АБРАХАМ ЛИНКОЛН ДОНЕО ЈЕ ПРОГЛАС О УКИДАЊУ РОПСТВА НА</a:t>
            </a: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ПРОСТОРУ ОТЦЕПЉЕНИХ ЈУЖНИХ ДРЖАВА.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1088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12.ШТА ЈЕ РАСИЗАМ?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9912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МРЖЊА ПРЕМА ДРУГИМ РАСАМА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5783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13.ШТА СУ РЕЗЕРВАТИ?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8705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ОГРАНИЧЕНО ПОДРУЧЈЕ НА КОЈЕМ</a:t>
            </a:r>
            <a:b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ЖИВЕ ПРИПАДНИЦИ НЕКОГ НАРОДА</a:t>
            </a:r>
            <a:b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ИЛИ ЗАШТИЋЕНЕ РЕТКЕ БИЉНЕ И</a:t>
            </a:r>
            <a:b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ЖИВОТИЊСКЕ ВРСТЕ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2036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14.КОЈА ЈЕ БИЛА ПРЕСУДНА БИТКА У ГРАЂАНСКОМ РАТУ?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5876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БИТКА КОД ГЕТИСБУРГА 1863. ГОДИНЕ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461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228" y="1656897"/>
            <a:ext cx="10515600" cy="4352018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1776. </a:t>
            </a:r>
            <a:r>
              <a:rPr lang="sr-Cyrl-RS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ГОДИНЕ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40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15.НАВЕДИ ПОСЛЕДИЦЕ ГРАЂАНСКОГ РАТА.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7993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УКИНУТО ЈЕ РОПСТВО. АМЕРИЧКИ ГРАЂАНСКИ РАТ ОДНЕО ЈЕ ВИШЕ ОД ПОЛА МИЛИОНА ЖРТАВА, АЛИ СУ ПО ЊЕГОВОМ ЗАВРШЕТКУ САД ПОНОВО ПОСТАЛЕ ЈЕДИНСТВЕНА САВЕЗНА ДРЖАВА.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1176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16.ЗАШТО ЈЕ АБРАХАМ ЛИНКОЛН УБИЈЕН?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4653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ЗАТО ШТО ЈЕ УКИНУО РОПСТВО. УБИО ГА ЈЕ ЈЕДАН ОД ПРИПАДНИКА КОНФЕДЕРАЦИЈЕ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227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17.КАКО СЕ ЈАПАН ОСЛОБОДИО ТРГОВИНСКЕ ЗАВИСНОСТИ ОД САД И ПОСТАО СВЕТСКА СИЛА?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0499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ЈАПАНЦИ СУ ПОЧЕЛИ ДА ТРГУЈУ И</a:t>
            </a:r>
            <a:b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СА ЕВРОПСКИМ КОЛОНИЈАЛНИМ СИЛАМА.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3681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18.КАКО ВЕЛИКА БРИТАНИЈА ЈАЧА У ВИКТОРИЈАНСКОМ ДОБУ?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2809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ИМАЛА ЈЕ НАЈЈАЧУ МОРНАРИЦУ И ВЕОМА РАЗВИЈЕНУ ИНДУСТРИЈУ.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2269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19.КАКО ЈЕ НЕМАЧКА ЗА КРАТКО ВРЕМЕ ПОСТАЛА СВЕТСКА СИЛА КРАЈЕМ XIX ВЕКА?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9934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НЕМАЧКА ЈЕ НАКОН УЈЕДИЊЕЊА ЗАПОЧЕЛА ИНДУСТРИЈСКИ</a:t>
            </a: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И ПРИВРЕДНИ РАЗВОЈ, ШТО ЈОЈ ЈЕ ОМОГУЋИЛО И ВЕЛИКИ НАПРЕДАК У НАОРУЖАЊУ И ВОЈНОЈ ИНДУСТРИЈИ. ЗА ВРЛО КРАТКО ВРЕМЕ ПОСТАЛА ЈЕ НАЈЈАЧА</a:t>
            </a: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ЕВРОПСКА ВОЈНА СИЛА.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68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2.ЗАШТО СУ ЕВРОПЉАНИ „ДОБРУ ПРИЛИКУ ЗА ЖИВОТ“ ВИДЕЛИ У САД?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41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20.КАКО ЈЕ ФРАНЦУСКА У XIX ВЕКУ ПОСТАЛА ВЕЛИКА СИЛА?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7438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ФРАНЦУСКА ЈЕ, УПРКОС ПОРАЗУ ОД ПРУСКЕ, УСПЕЛА</a:t>
            </a: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ДА СЕ УЗДИГНЕ. НАЈПРЕ ЈЕ УСЛЕДИО ИНДУСТРИЈСКИ РАЗВОЈ, А КАСНИЈЕ И ВОЈНИ И ЕКОНОМСКИ.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8473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21.КОЈИ СУ ПРОБЛЕМИ РУСИЈЕ КАО ВЕЛИКЕ СИЛЕ У XIX ВЕКУ?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904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РУСИЈИ ЈЕ ПРОБЛЕМ ПРЕДСТАВЉАЛА СЛАБО РАЗВИЈЕНА ИНДУСТРИЈА, КАО И ВЕЛИКЕ СОЦИЈАЛНЕ РАЗЛИКЕ. У ОВОЈ ДРЖАВИ КМЕТСТВО ЈЕ УКИНУТО ТЕК 1861. ГОДИНЕ.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3533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22.КОЈА ЈЕ ЈЕДИНА ЕВРОПСКА ВИШЕНАЦИОНАЛНА ДРЖАВА И ВЕЛИКА СИЛА?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4292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ХАБЗБУРШКА МОНАРХИЈА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3789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23.КАКО ЈЕ ХАБЗБУРШКА МОНАРХИЈА ПРЕУРЕЂЕНА И КАДА?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3825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686" y="1117600"/>
            <a:ext cx="11713028" cy="4992913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ХАБЗБУРШКА МОНАРХИЈА ЈЕ 1867.</a:t>
            </a:r>
            <a:b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ГОДИНЕ РЕФОРМИСАНА ДОНОШЕЊЕМ АУСТРОУГАРСКЕ НАГОДБЕ. ОД ТАДА</a:t>
            </a: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ДРЖАВА НОСИ НАЗИВ АУСТРОУГАРСКА. НАГОДБОМ ЈЕ АУСТРОУГАРСКА ПОДЕЉЕНА НА ДВА ДЕЛА – АУСТРИЈСКИ И МАЂАРСКИ. СВАКИ ДЕО МОНАРХИЈЕ ЈЕ</a:t>
            </a: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ИМАО СВОЈА ОВЛАШЋЕЊА, ДОК СУ ВОЈСКА, ФИНАНСИЈЕ И СПОЉНА ПОЛИТИКА БИЛЕ У ЗАЈЕДНИЧКОЈ НАДЛЕЖНОСТИ.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04496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24.КОЈЕ СУ БИЛЕ ЗАЈЕДНИЧКЕ КАРАКТЕРИСТИКЕ ВЕЛИКИХ СИЛА?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40177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ГЛАВНИ СПОЉНОПОЛИТИЧКИ ЦИЉ СВЕТСКИХ СИЛА КРАЈЕМ XIX ВЕКА БИО ЈЕ ШИРЕЊЕ УТИЦАЈА НА НЕРАЗВИЈЕНЕ ЗЕМЉЕ АФРИКЕ И АЗИЈЕ.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562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971" y="1656897"/>
            <a:ext cx="11350172" cy="4352018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С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ИРОМАШНИЈИ СЛОЈЕВИ СУ ОЧЕКИВАЛИ</a:t>
            </a:r>
            <a:b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БОЉИ ЖИВОТ, ДОК СУ СЕ ОНИ ИМУЋНИЈИ НАДАЛИ ДА ЋЕ СТЕЋИ ЈОШ ВЕЋЕ БОГАТСТВО. ТАКОЂЕ, МНОГИ БИВШИ ЗАТВОРЕНИЦИ И ПОЛИТИЧКИ ОСУЂЕНИЦИ ВИДЕЛИ СУ ШАНСУ ЗА НОВИ ЖИВОТ.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01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25.ЗАШТО СУ КОЛОНИЈЕ БИЛЕ ВАЖНЕ ВЕЛИКИМ СИЛАМА?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66425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ШИРЕЊЕМ СВОГ</a:t>
            </a: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УТИЦАЈА НА ДРУГЕ ОБЛАСТИ ПУТЕМ КОЛОНИЈА, СВЕТСКЕ СИЛЕ ЖЕЛЕЛЕ СУ ДА ОБЕЗБЕДЕ БОЉИ ВОЈНИ ПОЛОЖАЈ И ИСКОРИШЋАВАЊЕ СИРОВИНА КОЛОНИЗОВАНИХ</a:t>
            </a: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ДРЖАВА.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79623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26.КОЈЕ ДРЖАВЕ СУ БИЛЕ НЕЗАДОВОЉНЕ ОСВОЈЕНИМ КОЛОНИЈАМА?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96582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НЕМАЧКА И АУСТРОУГАРСКА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85986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27.ЗАШТО ЈЕ ИНДИЈА НАЗВАНА ДРАГУЉЕМ ВЕЛИКЕ БРИТАНИЈЕ?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24795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ЗАТО ШТО ЈОЈ ЈЕ ДОНОСИЛА НАЈВЕЋЕ ПРИХОДЕ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92267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28.ШТА ЈЕ ИМПЕРИЈАЛИЗАМ?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27045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ТЕЖЊА ВЕЛИКИХ СИЛА ДА СТВОРЕ МОЋНА (КОЛОНИЈАЛНА) ЦАРСТВА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14954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29.КОЈЕ ЈЕ КОЛОНИЈЕ ИМАЛА ВЕЛИКА БРИТАНИЈА?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13311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ОНА ЈЕ КОЛОНИЗОВАЛА ИНДИЈУ И СЕВЕРОИСТОЧНЕ И ЈУЖНЕ ОБЛАСТИ АФРИКЕ. ПОРЕД ТОГА, ПРИ-</a:t>
            </a:r>
            <a:b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ПАДАЛЕ СУ ЈОЈ КАНАДА И АУСТРАЛИЈА.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211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3.КОЈА СУ НАЧЕЛА МОНРООВЕ ДОКТРИНЕ И КАДА ЈЕ ДОНЕТА?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01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30.ЗАШТО СУ СТВОРЕНИ САВЕЗИ ВЕЛИКИХ СИЛА?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25066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657" y="1656896"/>
            <a:ext cx="10871200" cy="4453617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ВЕЛИКУ БРИТАНИЈУ И ФРАНЦУСКУ ЈЕ ПЛАШИЛО ВОЈНО ЈАЧАЊЕ НЕМАЧКЕ.</a:t>
            </a: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СА ДРУГЕ СТРАНЕ, НЕМЦИ СУ БИЛИ НЕЗАДОВОЉНИ ДОМИНАЦИЈОМ ОВЕ ДВЕ КОЛОНИЈАЛНЕ СИЛЕ. НАИМЕ, НЕМАЧКА ЈЕ ЗАПОЧЕЛА КОЛОНИЈАЛНУ ПОЛИТИКУ НАКОН</a:t>
            </a: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УЈЕДИЊЕЊА И ЗБОГ ТОГА ЈЕ КАСНИЛА ЗА ВЕЛИКОМ БРИТАНИЈОМ И ФРАНЦУСКОМ.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801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228" y="1656897"/>
            <a:ext cx="10515600" cy="4352018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САД СЕ НЕЋЕ МЕШАТИ У СУКОБЕ ИЗМЕЂУ ЕВРОПСКИХ СИЛА, АЛИ СВАКИ ПОКУШАЈ КОЛОНИЗАЦИЈЕ ИЛИ МЕШАЊЕ ЕВРОПЕ У ПОЛИТИКУ НА АМЕРИЧКИМ КОНТИНЕНТИМА СМАТРАЋЕ СЕ АГРЕСИЈОМ НА САД.</a:t>
            </a:r>
            <a:b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1823. ГОДИНЕ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73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6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4.КАКО СУ САД ПРОШИРИЛЕ ТЕРИТОРИЈУ НА ЛУИЗИЈАНУ, ФЛОРИДУ, КАЛИФОРНИЈУ, ТЕКСАС, НОВИ МЕКСИКО И АЉАСКУ?</a:t>
            </a:r>
            <a:endParaRPr lang="en-US" sz="6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45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228" y="1656897"/>
            <a:ext cx="10515600" cy="4352018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1803. ГОДИНЕ ОД ФРАНЦУСКЕ СУ КУПИЛИ ЛУИЗИЈАНУ</a:t>
            </a: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А 1821. ГОДИНЕ ФЛОРИДА ЈЕ ПРЕУЗЕТА ОД ШПАНИЈЕ. ДО СРЕДИНЕ XIX ВЕКА, ПОСЛЕ СУКОБА СА МЕКСИКОМ, ТЕРИТОРИЈА САД ПРОШИРЕНА ЈЕ НА ДРЖАВЕ КАЛИФОРНИЈУ,ТЕКСАС И НОВИ МЕКСИКО.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58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773</Words>
  <Application>Microsoft Office PowerPoint</Application>
  <PresentationFormat>Widescreen</PresentationFormat>
  <Paragraphs>62</Paragraphs>
  <Slides>61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6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1776. ГОДИНЕ</vt:lpstr>
      <vt:lpstr>PowerPoint Presentation</vt:lpstr>
      <vt:lpstr>СИРОМАШНИЈИ СЛОЈЕВИ СУ ОЧЕКИВАЛИ БОЉИ ЖИВОТ, ДОК СУ СЕ ОНИ ИМУЋНИЈИ НАДАЛИ ДА ЋЕ СТЕЋИ ЈОШ ВЕЋЕ БОГАТСТВО. ТАКОЂЕ, МНОГИ БИВШИ ЗАТВОРЕНИЦИ И ПОЛИТИЧКИ ОСУЂЕНИЦИ ВИДЕЛИ СУ ШАНСУ ЗА НОВИ ЖИВОТ.</vt:lpstr>
      <vt:lpstr>PowerPoint Presentation</vt:lpstr>
      <vt:lpstr>САД СЕ НЕЋЕ МЕШАТИ У СУКОБЕ ИЗМЕЂУ ЕВРОПСКИХ СИЛА, АЛИ СВАКИ ПОКУШАЈ КОЛОНИЗАЦИЈЕ ИЛИ МЕШАЊЕ ЕВРОПЕ У ПОЛИТИКУ НА АМЕРИЧКИМ КОНТИНЕНТИМА СМАТРАЋЕ СЕ АГРЕСИЈОМ НА САД. 1823. ГОДИНЕ</vt:lpstr>
      <vt:lpstr>PowerPoint Presentation</vt:lpstr>
      <vt:lpstr>1803. ГОДИНЕ ОД ФРАНЦУСКЕ СУ КУПИЛИ ЛУИЗИЈАНУ, А 1821. ГОДИНЕ ФЛОРИДА ЈЕ ПРЕУЗЕТА ОД ШПАНИЈЕ. ДО СРЕДИНЕ XIX ВЕКА, ПОСЛЕ СУКОБА СА МЕКСИКОМ, ТЕРИТОРИЈА САД ПРОШИРЕНА ЈЕ НА ДРЖАВЕ КАЛИФОРНИЈУ,ТЕКСАС И НОВИ МЕКСИКО.</vt:lpstr>
      <vt:lpstr>PowerPoint Presentation</vt:lpstr>
      <vt:lpstr>ЗБОГ ПИТАЊА УКИДАЊА РОПСТВА, КАО И ЕКОНОМСКИХ РАЗЛИКА ИЗМЕЂУ СЕВЕРА И ЈУГА.</vt:lpstr>
      <vt:lpstr>PowerPoint Presentation</vt:lpstr>
      <vt:lpstr>НА СЕВЕРУ ЈЕ БИЛА РАЗВИЈЕНА ИНДУСТРИЈА А НА ЈУГУ СЕ РАЗВИЈАЛА ПОЉОПРИВРЕДА. РОБОВИ СУ КОРИШЋЕНИ РАДНА СНАГА НА ПЛАНТАЖАМА ПАМУКА И ДРУГИХ БИЉНИХ КУЛТУРА.</vt:lpstr>
      <vt:lpstr>PowerPoint Presentation</vt:lpstr>
      <vt:lpstr>НАЈИСТАКНУТИЈИ ПРЕДВОДНИК ОРУЖАНЕ БОРБЕ ЗА НЕЗАВИСНОСТ ШПАНСКИХ КОЛОНИЈА У ЈУЖНОЈ АМЕРИЦИ. ЊЕМУ У ЧАСТ ДРЖАВА БОЛИВИЈА ЈЕ ПОНЕЛА СВОЈЕ ИМЕ.</vt:lpstr>
      <vt:lpstr>PowerPoint Presentation</vt:lpstr>
      <vt:lpstr>У ЈУЖНОЈ АМЕРИЦИ, У ШПАНСКИМ И ПОРТУГАЛСКИМ КОЛОНИЈАМА, ЈАВЉАЈУ СЕ ПОКРЕТИ ЗА НЕЗАВИСНОСТ. ПОСЛЕ ОРУЖАНЕ БОРБЕ, ШПАНИЈА ЈЕ ИЗГУБИЛА ВЛАСТ НАД СВОЈИМ КОЛОНИЈАМА.</vt:lpstr>
      <vt:lpstr>PowerPoint Presentation</vt:lpstr>
      <vt:lpstr>О ТЕШКОМ ПОЛОЖАЈУ РОБОВА У САД ГОВОРИ КЊИГА „ЧИЧА ТОМИНА КОЛИБА“ КЊИЖЕВНИЦЕ ХАРИЈЕТЕ БИЧЕР СТОУ.</vt:lpstr>
      <vt:lpstr>PowerPoint Presentation</vt:lpstr>
      <vt:lpstr>ЈЕДАНАЕСТ ДРЖАВА НА ЈУГУ СУ СЕ ОТЦЕПИЛЕ ОД СЈЕДИЊЕНИХ АМЕРИЧКИХ ДРЖАВА И СТВОРИЛЕ КОНФЕДЕРАЦИЈУ. ДРЖАВЕ ЈУГА ЗАЛАГАЛЕ СУ СЕ ЗА ОЧУВАЊЕ РОПСТВА. НАСУПРОТ ТОМЕ, САВЕЗ СЕВЕРНИХ ДРЖАВА, ПОЗНАТ КАО УНИЈА, ЖЕЛЕО ЈЕ ЊЕГОВО УКИДАЊЕ.</vt:lpstr>
      <vt:lpstr>PowerPoint Presentation</vt:lpstr>
      <vt:lpstr>У ЈЕКУ БОРБИ, 1862. ГОДИНЕ, АБРАХАМ ЛИНКОЛН ДОНЕО ЈЕ ПРОГЛАС О УКИДАЊУ РОПСТВА НА ПРОСТОРУ ОТЦЕПЉЕНИХ ЈУЖНИХ ДРЖАВА.</vt:lpstr>
      <vt:lpstr>PowerPoint Presentation</vt:lpstr>
      <vt:lpstr>МРЖЊА ПРЕМА ДРУГИМ РАСАМА</vt:lpstr>
      <vt:lpstr>PowerPoint Presentation</vt:lpstr>
      <vt:lpstr>ОГРАНИЧЕНО ПОДРУЧЈЕ НА КОЈЕМ ЖИВЕ ПРИПАДНИЦИ НЕКОГ НАРОДА ИЛИ ЗАШТИЋЕНЕ РЕТКЕ БИЉНЕ И ЖИВОТИЊСКЕ ВРСТЕ</vt:lpstr>
      <vt:lpstr>PowerPoint Presentation</vt:lpstr>
      <vt:lpstr>БИТКА КОД ГЕТИСБУРГА 1863. ГОДИНЕ</vt:lpstr>
      <vt:lpstr>PowerPoint Presentation</vt:lpstr>
      <vt:lpstr>УКИНУТО ЈЕ РОПСТВО. АМЕРИЧКИ ГРАЂАНСКИ РАТ ОДНЕО ЈЕ ВИШЕ ОД ПОЛА МИЛИОНА ЖРТАВА, АЛИ СУ ПО ЊЕГОВОМ ЗАВРШЕТКУ САД ПОНОВО ПОСТАЛЕ ЈЕДИНСТВЕНА САВЕЗНА ДРЖАВА.</vt:lpstr>
      <vt:lpstr>PowerPoint Presentation</vt:lpstr>
      <vt:lpstr>ЗАТО ШТО ЈЕ УКИНУО РОПСТВО. УБИО ГА ЈЕ ЈЕДАН ОД ПРИПАДНИКА КОНФЕДЕРАЦИЈЕ</vt:lpstr>
      <vt:lpstr>PowerPoint Presentation</vt:lpstr>
      <vt:lpstr>ЈАПАНЦИ СУ ПОЧЕЛИ ДА ТРГУЈУ И СА ЕВРОПСКИМ КОЛОНИЈАЛНИМ СИЛАМА.</vt:lpstr>
      <vt:lpstr>PowerPoint Presentation</vt:lpstr>
      <vt:lpstr>ИМАЛА ЈЕ НАЈЈАЧУ МОРНАРИЦУ И ВЕОМА РАЗВИЈЕНУ ИНДУСТРИЈУ.</vt:lpstr>
      <vt:lpstr>PowerPoint Presentation</vt:lpstr>
      <vt:lpstr>НЕМАЧКА ЈЕ НАКОН УЈЕДИЊЕЊА ЗАПОЧЕЛА ИНДУСТРИЈСКИ И ПРИВРЕДНИ РАЗВОЈ, ШТО ЈОЈ ЈЕ ОМОГУЋИЛО И ВЕЛИКИ НАПРЕДАК У НАОРУЖАЊУ И ВОЈНОЈ ИНДУСТРИЈИ. ЗА ВРЛО КРАТКО ВРЕМЕ ПОСТАЛА ЈЕ НАЈЈАЧА ЕВРОПСКА ВОЈНА СИЛА.</vt:lpstr>
      <vt:lpstr>PowerPoint Presentation</vt:lpstr>
      <vt:lpstr>ФРАНЦУСКА ЈЕ, УПРКОС ПОРАЗУ ОД ПРУСКЕ, УСПЕЛА ДА СЕ УЗДИГНЕ. НАЈПРЕ ЈЕ УСЛЕДИО ИНДУСТРИЈСКИ РАЗВОЈ, А КАСНИЈЕ И ВОЈНИ И ЕКОНОМСКИ.</vt:lpstr>
      <vt:lpstr>PowerPoint Presentation</vt:lpstr>
      <vt:lpstr>РУСИЈИ ЈЕ ПРОБЛЕМ ПРЕДСТАВЉАЛА СЛАБО РАЗВИЈЕНА ИНДУСТРИЈА, КАО И ВЕЛИКЕ СОЦИЈАЛНЕ РАЗЛИКЕ. У ОВОЈ ДРЖАВИ КМЕТСТВО ЈЕ УКИНУТО ТЕК 1861. ГОДИНЕ.</vt:lpstr>
      <vt:lpstr>PowerPoint Presentation</vt:lpstr>
      <vt:lpstr>ХАБЗБУРШКА МОНАРХИЈА</vt:lpstr>
      <vt:lpstr>PowerPoint Presentation</vt:lpstr>
      <vt:lpstr>ХАБЗБУРШКА МОНАРХИЈА ЈЕ 1867. ГОДИНЕ РЕФОРМИСАНА ДОНОШЕЊЕМ АУСТРОУГАРСКЕ НАГОДБЕ. ОД ТАДА ДРЖАВА НОСИ НАЗИВ АУСТРОУГАРСКА. НАГОДБОМ ЈЕ АУСТРОУГАРСКА ПОДЕЉЕНА НА ДВА ДЕЛА – АУСТРИЈСКИ И МАЂАРСКИ. СВАКИ ДЕО МОНАРХИЈЕ ЈЕ ИМАО СВОЈА ОВЛАШЋЕЊА, ДОК СУ ВОЈСКА, ФИНАНСИЈЕ И СПОЉНА ПОЛИТИКА БИЛЕ У ЗАЈЕДНИЧКОЈ НАДЛЕЖНОСТИ.</vt:lpstr>
      <vt:lpstr>PowerPoint Presentation</vt:lpstr>
      <vt:lpstr>ГЛАВНИ СПОЉНОПОЛИТИЧКИ ЦИЉ СВЕТСКИХ СИЛА КРАЈЕМ XIX ВЕКА БИО ЈЕ ШИРЕЊЕ УТИЦАЈА НА НЕРАЗВИЈЕНЕ ЗЕМЉЕ АФРИКЕ И АЗИЈЕ.</vt:lpstr>
      <vt:lpstr>PowerPoint Presentation</vt:lpstr>
      <vt:lpstr>ШИРЕЊЕМ СВОГ УТИЦАЈА НА ДРУГЕ ОБЛАСТИ ПУТЕМ КОЛОНИЈА, СВЕТСКЕ СИЛЕ ЖЕЛЕЛЕ СУ ДА ОБЕЗБЕДЕ БОЉИ ВОЈНИ ПОЛОЖАЈ И ИСКОРИШЋАВАЊЕ СИРОВИНА КОЛОНИЗОВАНИХ ДРЖАВА.</vt:lpstr>
      <vt:lpstr>PowerPoint Presentation</vt:lpstr>
      <vt:lpstr>НЕМАЧКА И АУСТРОУГАРСКА</vt:lpstr>
      <vt:lpstr>PowerPoint Presentation</vt:lpstr>
      <vt:lpstr>ЗАТО ШТО ЈОЈ ЈЕ ДОНОСИЛА НАЈВЕЋЕ ПРИХОДЕ</vt:lpstr>
      <vt:lpstr>PowerPoint Presentation</vt:lpstr>
      <vt:lpstr>ТЕЖЊА ВЕЛИКИХ СИЛА ДА СТВОРЕ МОЋНА (КОЛОНИЈАЛНА) ЦАРСТВА</vt:lpstr>
      <vt:lpstr>PowerPoint Presentation</vt:lpstr>
      <vt:lpstr>ОНА ЈЕ КОЛОНИЗОВАЛА ИНДИЈУ И СЕВЕРОИСТОЧНЕ И ЈУЖНЕ ОБЛАСТИ АФРИКЕ. ПОРЕД ТОГА, ПРИ- ПАДАЛЕ СУ ЈОЈ КАНАДА И АУСТРАЛИЈА.</vt:lpstr>
      <vt:lpstr>PowerPoint Presentation</vt:lpstr>
      <vt:lpstr>ВЕЛИКУ БРИТАНИЈУ И ФРАНЦУСКУ ЈЕ ПЛАШИЛО ВОЈНО ЈАЧАЊЕ НЕМАЧКЕ. СА ДРУГЕ СТРАНЕ, НЕМЦИ СУ БИЛИ НЕЗАДОВОЉНИ ДОМИНАЦИЈОМ ОВЕ ДВЕ КОЛОНИЈАЛНЕ СИЛЕ. НАИМЕ, НЕМАЧКА ЈЕ ЗАПОЧЕЛА КОЛОНИЈАЛНУ ПОЛИТИКУ НАКОН УЈЕДИЊЕЊА И ЗБОГ ТОГА ЈЕ КАСНИЛА ЗА ВЕЛИКОМ БРИТАНИЈОМ И ФРАНЦУСКОМ.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Драгана Хаџић</cp:lastModifiedBy>
  <cp:revision>25</cp:revision>
  <dcterms:created xsi:type="dcterms:W3CDTF">2019-07-04T13:27:03Z</dcterms:created>
  <dcterms:modified xsi:type="dcterms:W3CDTF">2020-06-06T20:24:17Z</dcterms:modified>
</cp:coreProperties>
</file>